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72" r:id="rId5"/>
    <p:sldId id="266" r:id="rId6"/>
    <p:sldId id="268" r:id="rId7"/>
    <p:sldId id="269" r:id="rId8"/>
    <p:sldId id="263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3846">
          <p15:clr>
            <a:srgbClr val="A4A3A4"/>
          </p15:clr>
        </p15:guide>
        <p15:guide id="3" pos="1154">
          <p15:clr>
            <a:srgbClr val="A4A3A4"/>
          </p15:clr>
        </p15:guide>
        <p15:guide id="4" pos="612">
          <p15:clr>
            <a:srgbClr val="A4A3A4"/>
          </p15:clr>
        </p15:guide>
        <p15:guide id="5" pos="70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A98"/>
    <a:srgbClr val="1F90C3"/>
    <a:srgbClr val="1D86B5"/>
    <a:srgbClr val="19769F"/>
    <a:srgbClr val="229FD7"/>
    <a:srgbClr val="FFDB63"/>
    <a:srgbClr val="C79801"/>
    <a:srgbClr val="E5AF01"/>
    <a:srgbClr val="1A78A2"/>
    <a:srgbClr val="2CC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42"/>
        <p:guide pos="3846"/>
        <p:guide pos="1154"/>
        <p:guide pos="612"/>
        <p:guide pos="70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F1B24-2048-46AA-8362-8014A24CF40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81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465906" y="2723301"/>
            <a:ext cx="48816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十佳大学生</a:t>
            </a:r>
            <a:endParaRPr lang="en-US" altLang="zh-CN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5311458" y="2407771"/>
            <a:ext cx="0" cy="1586753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951" y="2198893"/>
            <a:ext cx="2004507" cy="2004507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8847377" y="5160107"/>
            <a:ext cx="3000375" cy="1015663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FFDB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机电工程学院</a:t>
            </a:r>
            <a:endParaRPr lang="en-US" altLang="zh-CN" sz="2000" dirty="0">
              <a:solidFill>
                <a:srgbClr val="FFDB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>
                <a:solidFill>
                  <a:srgbClr val="FFDB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18数控3班</a:t>
            </a:r>
            <a:endParaRPr lang="en-US" altLang="zh-CN" sz="2000" dirty="0">
              <a:solidFill>
                <a:srgbClr val="FFDB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>
                <a:solidFill>
                  <a:srgbClr val="FFDB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叶佳乐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81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9396730" y="2040890"/>
            <a:ext cx="2795270" cy="2775585"/>
          </a:xfrm>
          <a:prstGeom prst="rect">
            <a:avLst/>
          </a:prstGeom>
          <a:solidFill>
            <a:srgbClr val="206A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-1" y="2041176"/>
            <a:ext cx="3271653" cy="2775649"/>
          </a:xfrm>
          <a:prstGeom prst="rect">
            <a:avLst/>
          </a:prstGeom>
          <a:solidFill>
            <a:srgbClr val="206A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098370" y="2730131"/>
            <a:ext cx="3967846" cy="58477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关于我的三个方面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408514" y="3245183"/>
            <a:ext cx="3347557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Arial Black" panose="020B0A04020102020204" pitchFamily="34" charset="0"/>
              </a:rPr>
              <a:t>Three </a:t>
            </a:r>
            <a:r>
              <a:rPr lang="en-US" altLang="zh-CN" dirty="0" err="1">
                <a:solidFill>
                  <a:schemeClr val="bg1"/>
                </a:solidFill>
                <a:latin typeface="Arial Black" panose="020B0A04020102020204" pitchFamily="34" charset="0"/>
              </a:rPr>
              <a:t>sapects</a:t>
            </a:r>
            <a:r>
              <a:rPr lang="en-US" altLang="zh-CN" dirty="0">
                <a:solidFill>
                  <a:schemeClr val="bg1"/>
                </a:solidFill>
                <a:latin typeface="Arial Black" panose="020B0A04020102020204" pitchFamily="34" charset="0"/>
              </a:rPr>
              <a:t> about  me</a:t>
            </a:r>
            <a:endParaRPr lang="zh-CN" alt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22109" y="3828876"/>
            <a:ext cx="83457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896375" y="3800199"/>
            <a:ext cx="83457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7367995" y="3810005"/>
            <a:ext cx="0" cy="50809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5947704" y="3821051"/>
            <a:ext cx="0" cy="50809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022" y="2025685"/>
            <a:ext cx="2068852" cy="2775649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611110" y="3803650"/>
            <a:ext cx="1786255" cy="4921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获奖情况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A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3009444" y="317321"/>
            <a:ext cx="6168573" cy="1415144"/>
            <a:chOff x="3018969" y="333831"/>
            <a:chExt cx="6168573" cy="1415144"/>
          </a:xfrm>
        </p:grpSpPr>
        <p:grpSp>
          <p:nvGrpSpPr>
            <p:cNvPr id="9" name="组合 8"/>
            <p:cNvGrpSpPr/>
            <p:nvPr/>
          </p:nvGrpSpPr>
          <p:grpSpPr>
            <a:xfrm>
              <a:off x="3018969" y="333831"/>
              <a:ext cx="6168573" cy="1415144"/>
              <a:chOff x="3018969" y="812800"/>
              <a:chExt cx="6168573" cy="1415144"/>
            </a:xfrm>
          </p:grpSpPr>
          <p:sp>
            <p:nvSpPr>
              <p:cNvPr id="16" name="五边形 2"/>
              <p:cNvSpPr/>
              <p:nvPr/>
            </p:nvSpPr>
            <p:spPr>
              <a:xfrm flipH="1">
                <a:off x="3018969" y="1117600"/>
                <a:ext cx="1538515" cy="1103088"/>
              </a:xfrm>
              <a:custGeom>
                <a:avLst/>
                <a:gdLst>
                  <a:gd name="connsiteX0" fmla="*/ 0 w 2177143"/>
                  <a:gd name="connsiteY0" fmla="*/ 0 h 1277257"/>
                  <a:gd name="connsiteX1" fmla="*/ 1538515 w 2177143"/>
                  <a:gd name="connsiteY1" fmla="*/ 0 h 1277257"/>
                  <a:gd name="connsiteX2" fmla="*/ 2177143 w 2177143"/>
                  <a:gd name="connsiteY2" fmla="*/ 638629 h 1277257"/>
                  <a:gd name="connsiteX3" fmla="*/ 1538515 w 2177143"/>
                  <a:gd name="connsiteY3" fmla="*/ 1277257 h 1277257"/>
                  <a:gd name="connsiteX4" fmla="*/ 0 w 2177143"/>
                  <a:gd name="connsiteY4" fmla="*/ 1277257 h 1277257"/>
                  <a:gd name="connsiteX5" fmla="*/ 0 w 2177143"/>
                  <a:gd name="connsiteY5" fmla="*/ 0 h 1277257"/>
                  <a:gd name="connsiteX0-1" fmla="*/ 0 w 1538515"/>
                  <a:gd name="connsiteY0-2" fmla="*/ 0 h 1277257"/>
                  <a:gd name="connsiteX1-3" fmla="*/ 1538515 w 1538515"/>
                  <a:gd name="connsiteY1-4" fmla="*/ 0 h 1277257"/>
                  <a:gd name="connsiteX2-5" fmla="*/ 812800 w 1538515"/>
                  <a:gd name="connsiteY2-6" fmla="*/ 624114 h 1277257"/>
                  <a:gd name="connsiteX3-7" fmla="*/ 1538515 w 1538515"/>
                  <a:gd name="connsiteY3-8" fmla="*/ 1277257 h 1277257"/>
                  <a:gd name="connsiteX4-9" fmla="*/ 0 w 1538515"/>
                  <a:gd name="connsiteY4-10" fmla="*/ 1277257 h 1277257"/>
                  <a:gd name="connsiteX5-11" fmla="*/ 0 w 1538515"/>
                  <a:gd name="connsiteY5-12" fmla="*/ 0 h 127725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</a:cxnLst>
                <a:rect l="l" t="t" r="r" b="b"/>
                <a:pathLst>
                  <a:path w="1538515" h="1277257">
                    <a:moveTo>
                      <a:pt x="0" y="0"/>
                    </a:moveTo>
                    <a:lnTo>
                      <a:pt x="1538515" y="0"/>
                    </a:lnTo>
                    <a:lnTo>
                      <a:pt x="812800" y="624114"/>
                    </a:lnTo>
                    <a:lnTo>
                      <a:pt x="1538515" y="1277257"/>
                    </a:lnTo>
                    <a:lnTo>
                      <a:pt x="0" y="1277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五边形 2"/>
              <p:cNvSpPr/>
              <p:nvPr/>
            </p:nvSpPr>
            <p:spPr>
              <a:xfrm>
                <a:off x="7649027" y="1124856"/>
                <a:ext cx="1538515" cy="1103088"/>
              </a:xfrm>
              <a:custGeom>
                <a:avLst/>
                <a:gdLst>
                  <a:gd name="connsiteX0" fmla="*/ 0 w 2177143"/>
                  <a:gd name="connsiteY0" fmla="*/ 0 h 1277257"/>
                  <a:gd name="connsiteX1" fmla="*/ 1538515 w 2177143"/>
                  <a:gd name="connsiteY1" fmla="*/ 0 h 1277257"/>
                  <a:gd name="connsiteX2" fmla="*/ 2177143 w 2177143"/>
                  <a:gd name="connsiteY2" fmla="*/ 638629 h 1277257"/>
                  <a:gd name="connsiteX3" fmla="*/ 1538515 w 2177143"/>
                  <a:gd name="connsiteY3" fmla="*/ 1277257 h 1277257"/>
                  <a:gd name="connsiteX4" fmla="*/ 0 w 2177143"/>
                  <a:gd name="connsiteY4" fmla="*/ 1277257 h 1277257"/>
                  <a:gd name="connsiteX5" fmla="*/ 0 w 2177143"/>
                  <a:gd name="connsiteY5" fmla="*/ 0 h 1277257"/>
                  <a:gd name="connsiteX0-1" fmla="*/ 0 w 1538515"/>
                  <a:gd name="connsiteY0-2" fmla="*/ 0 h 1277257"/>
                  <a:gd name="connsiteX1-3" fmla="*/ 1538515 w 1538515"/>
                  <a:gd name="connsiteY1-4" fmla="*/ 0 h 1277257"/>
                  <a:gd name="connsiteX2-5" fmla="*/ 812800 w 1538515"/>
                  <a:gd name="connsiteY2-6" fmla="*/ 624114 h 1277257"/>
                  <a:gd name="connsiteX3-7" fmla="*/ 1538515 w 1538515"/>
                  <a:gd name="connsiteY3-8" fmla="*/ 1277257 h 1277257"/>
                  <a:gd name="connsiteX4-9" fmla="*/ 0 w 1538515"/>
                  <a:gd name="connsiteY4-10" fmla="*/ 1277257 h 1277257"/>
                  <a:gd name="connsiteX5-11" fmla="*/ 0 w 1538515"/>
                  <a:gd name="connsiteY5-12" fmla="*/ 0 h 127725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</a:cxnLst>
                <a:rect l="l" t="t" r="r" b="b"/>
                <a:pathLst>
                  <a:path w="1538515" h="1277257">
                    <a:moveTo>
                      <a:pt x="0" y="0"/>
                    </a:moveTo>
                    <a:lnTo>
                      <a:pt x="1538515" y="0"/>
                    </a:lnTo>
                    <a:lnTo>
                      <a:pt x="812800" y="624114"/>
                    </a:lnTo>
                    <a:lnTo>
                      <a:pt x="1538515" y="1277257"/>
                    </a:lnTo>
                    <a:lnTo>
                      <a:pt x="0" y="1277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3831771" y="812800"/>
                <a:ext cx="4528457" cy="1103088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直角三角形 18"/>
              <p:cNvSpPr/>
              <p:nvPr/>
            </p:nvSpPr>
            <p:spPr>
              <a:xfrm flipV="1">
                <a:off x="7649027" y="1923144"/>
                <a:ext cx="725713" cy="304800"/>
              </a:xfrm>
              <a:prstGeom prst="rtTriangl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直角三角形 19"/>
              <p:cNvSpPr/>
              <p:nvPr/>
            </p:nvSpPr>
            <p:spPr>
              <a:xfrm flipH="1" flipV="1">
                <a:off x="3831771" y="1915888"/>
                <a:ext cx="725713" cy="304800"/>
              </a:xfrm>
              <a:prstGeom prst="rtTriangl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10" name="直接连接符 9"/>
            <p:cNvCxnSpPr/>
            <p:nvPr/>
          </p:nvCxnSpPr>
          <p:spPr>
            <a:xfrm>
              <a:off x="3911600" y="1357093"/>
              <a:ext cx="4368799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3911600" y="391895"/>
              <a:ext cx="4368799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3185885" y="711201"/>
              <a:ext cx="674912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3236688" y="1647375"/>
              <a:ext cx="1175655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7743371" y="1676403"/>
              <a:ext cx="1175655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8374740" y="711201"/>
              <a:ext cx="674912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本框 20"/>
          <p:cNvSpPr txBox="1"/>
          <p:nvPr/>
        </p:nvSpPr>
        <p:spPr>
          <a:xfrm>
            <a:off x="5138055" y="319321"/>
            <a:ext cx="1930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55285" y="1788484"/>
            <a:ext cx="5671040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0" dirty="0">
                <a:solidFill>
                  <a:srgbClr val="FFDB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学生以学为生</a:t>
            </a:r>
            <a:endParaRPr lang="en-US" altLang="zh-CN" sz="5000" b="1" dirty="0">
              <a:solidFill>
                <a:srgbClr val="FFDB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0" y="3778879"/>
            <a:ext cx="9230995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0" b="1" dirty="0">
                <a:solidFill>
                  <a:srgbClr val="FFDB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连续两个学期综测第一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8D79B6C5-FF19-4B73-8DC1-0DB131A0C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8851" y="1825485"/>
            <a:ext cx="2532144" cy="3691932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0DBA64BD-96E5-45CE-AFB6-234A6462A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0995" y="1825485"/>
            <a:ext cx="2532144" cy="3691932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A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直接连接符 40"/>
          <p:cNvCxnSpPr/>
          <p:nvPr/>
        </p:nvCxnSpPr>
        <p:spPr>
          <a:xfrm>
            <a:off x="0" y="3697288"/>
            <a:ext cx="12192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椭圆 3"/>
          <p:cNvSpPr/>
          <p:nvPr/>
        </p:nvSpPr>
        <p:spPr>
          <a:xfrm>
            <a:off x="10243185" y="3166110"/>
            <a:ext cx="1341120" cy="12026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4756150" y="2997200"/>
            <a:ext cx="1301750" cy="123126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/>
        </p:nvSpPr>
        <p:spPr>
          <a:xfrm>
            <a:off x="972503" y="3166129"/>
            <a:ext cx="1062318" cy="106231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3018969" y="333831"/>
            <a:ext cx="6168573" cy="1415144"/>
            <a:chOff x="3018969" y="333831"/>
            <a:chExt cx="6168573" cy="1415144"/>
          </a:xfrm>
        </p:grpSpPr>
        <p:grpSp>
          <p:nvGrpSpPr>
            <p:cNvPr id="9" name="组合 8"/>
            <p:cNvGrpSpPr/>
            <p:nvPr/>
          </p:nvGrpSpPr>
          <p:grpSpPr>
            <a:xfrm>
              <a:off x="3018969" y="333831"/>
              <a:ext cx="6168573" cy="1415144"/>
              <a:chOff x="3018969" y="812800"/>
              <a:chExt cx="6168573" cy="1415144"/>
            </a:xfrm>
          </p:grpSpPr>
          <p:sp>
            <p:nvSpPr>
              <p:cNvPr id="16" name="五边形 2"/>
              <p:cNvSpPr/>
              <p:nvPr/>
            </p:nvSpPr>
            <p:spPr>
              <a:xfrm flipH="1">
                <a:off x="3018969" y="1117600"/>
                <a:ext cx="1538515" cy="1103088"/>
              </a:xfrm>
              <a:custGeom>
                <a:avLst/>
                <a:gdLst>
                  <a:gd name="connsiteX0" fmla="*/ 0 w 2177143"/>
                  <a:gd name="connsiteY0" fmla="*/ 0 h 1277257"/>
                  <a:gd name="connsiteX1" fmla="*/ 1538515 w 2177143"/>
                  <a:gd name="connsiteY1" fmla="*/ 0 h 1277257"/>
                  <a:gd name="connsiteX2" fmla="*/ 2177143 w 2177143"/>
                  <a:gd name="connsiteY2" fmla="*/ 638629 h 1277257"/>
                  <a:gd name="connsiteX3" fmla="*/ 1538515 w 2177143"/>
                  <a:gd name="connsiteY3" fmla="*/ 1277257 h 1277257"/>
                  <a:gd name="connsiteX4" fmla="*/ 0 w 2177143"/>
                  <a:gd name="connsiteY4" fmla="*/ 1277257 h 1277257"/>
                  <a:gd name="connsiteX5" fmla="*/ 0 w 2177143"/>
                  <a:gd name="connsiteY5" fmla="*/ 0 h 1277257"/>
                  <a:gd name="connsiteX0-1" fmla="*/ 0 w 1538515"/>
                  <a:gd name="connsiteY0-2" fmla="*/ 0 h 1277257"/>
                  <a:gd name="connsiteX1-3" fmla="*/ 1538515 w 1538515"/>
                  <a:gd name="connsiteY1-4" fmla="*/ 0 h 1277257"/>
                  <a:gd name="connsiteX2-5" fmla="*/ 812800 w 1538515"/>
                  <a:gd name="connsiteY2-6" fmla="*/ 624114 h 1277257"/>
                  <a:gd name="connsiteX3-7" fmla="*/ 1538515 w 1538515"/>
                  <a:gd name="connsiteY3-8" fmla="*/ 1277257 h 1277257"/>
                  <a:gd name="connsiteX4-9" fmla="*/ 0 w 1538515"/>
                  <a:gd name="connsiteY4-10" fmla="*/ 1277257 h 1277257"/>
                  <a:gd name="connsiteX5-11" fmla="*/ 0 w 1538515"/>
                  <a:gd name="connsiteY5-12" fmla="*/ 0 h 127725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</a:cxnLst>
                <a:rect l="l" t="t" r="r" b="b"/>
                <a:pathLst>
                  <a:path w="1538515" h="1277257">
                    <a:moveTo>
                      <a:pt x="0" y="0"/>
                    </a:moveTo>
                    <a:lnTo>
                      <a:pt x="1538515" y="0"/>
                    </a:lnTo>
                    <a:lnTo>
                      <a:pt x="812800" y="624114"/>
                    </a:lnTo>
                    <a:lnTo>
                      <a:pt x="1538515" y="1277257"/>
                    </a:lnTo>
                    <a:lnTo>
                      <a:pt x="0" y="1277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五边形 2"/>
              <p:cNvSpPr/>
              <p:nvPr/>
            </p:nvSpPr>
            <p:spPr>
              <a:xfrm>
                <a:off x="7649027" y="1124856"/>
                <a:ext cx="1538515" cy="1103088"/>
              </a:xfrm>
              <a:custGeom>
                <a:avLst/>
                <a:gdLst>
                  <a:gd name="connsiteX0" fmla="*/ 0 w 2177143"/>
                  <a:gd name="connsiteY0" fmla="*/ 0 h 1277257"/>
                  <a:gd name="connsiteX1" fmla="*/ 1538515 w 2177143"/>
                  <a:gd name="connsiteY1" fmla="*/ 0 h 1277257"/>
                  <a:gd name="connsiteX2" fmla="*/ 2177143 w 2177143"/>
                  <a:gd name="connsiteY2" fmla="*/ 638629 h 1277257"/>
                  <a:gd name="connsiteX3" fmla="*/ 1538515 w 2177143"/>
                  <a:gd name="connsiteY3" fmla="*/ 1277257 h 1277257"/>
                  <a:gd name="connsiteX4" fmla="*/ 0 w 2177143"/>
                  <a:gd name="connsiteY4" fmla="*/ 1277257 h 1277257"/>
                  <a:gd name="connsiteX5" fmla="*/ 0 w 2177143"/>
                  <a:gd name="connsiteY5" fmla="*/ 0 h 1277257"/>
                  <a:gd name="connsiteX0-1" fmla="*/ 0 w 1538515"/>
                  <a:gd name="connsiteY0-2" fmla="*/ 0 h 1277257"/>
                  <a:gd name="connsiteX1-3" fmla="*/ 1538515 w 1538515"/>
                  <a:gd name="connsiteY1-4" fmla="*/ 0 h 1277257"/>
                  <a:gd name="connsiteX2-5" fmla="*/ 812800 w 1538515"/>
                  <a:gd name="connsiteY2-6" fmla="*/ 624114 h 1277257"/>
                  <a:gd name="connsiteX3-7" fmla="*/ 1538515 w 1538515"/>
                  <a:gd name="connsiteY3-8" fmla="*/ 1277257 h 1277257"/>
                  <a:gd name="connsiteX4-9" fmla="*/ 0 w 1538515"/>
                  <a:gd name="connsiteY4-10" fmla="*/ 1277257 h 1277257"/>
                  <a:gd name="connsiteX5-11" fmla="*/ 0 w 1538515"/>
                  <a:gd name="connsiteY5-12" fmla="*/ 0 h 127725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</a:cxnLst>
                <a:rect l="l" t="t" r="r" b="b"/>
                <a:pathLst>
                  <a:path w="1538515" h="1277257">
                    <a:moveTo>
                      <a:pt x="0" y="0"/>
                    </a:moveTo>
                    <a:lnTo>
                      <a:pt x="1538515" y="0"/>
                    </a:lnTo>
                    <a:lnTo>
                      <a:pt x="812800" y="624114"/>
                    </a:lnTo>
                    <a:lnTo>
                      <a:pt x="1538515" y="1277257"/>
                    </a:lnTo>
                    <a:lnTo>
                      <a:pt x="0" y="1277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3831771" y="812800"/>
                <a:ext cx="4528457" cy="1103088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直角三角形 18"/>
              <p:cNvSpPr/>
              <p:nvPr/>
            </p:nvSpPr>
            <p:spPr>
              <a:xfrm flipV="1">
                <a:off x="7649027" y="1923144"/>
                <a:ext cx="725713" cy="304800"/>
              </a:xfrm>
              <a:prstGeom prst="rtTriangl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直角三角形 19"/>
              <p:cNvSpPr/>
              <p:nvPr/>
            </p:nvSpPr>
            <p:spPr>
              <a:xfrm flipH="1" flipV="1">
                <a:off x="3831771" y="1915888"/>
                <a:ext cx="725713" cy="304800"/>
              </a:xfrm>
              <a:prstGeom prst="rtTriangl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10" name="直接连接符 9"/>
            <p:cNvCxnSpPr/>
            <p:nvPr/>
          </p:nvCxnSpPr>
          <p:spPr>
            <a:xfrm>
              <a:off x="3911600" y="1357093"/>
              <a:ext cx="4368799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3911600" y="391895"/>
              <a:ext cx="4368799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3185885" y="711201"/>
              <a:ext cx="674912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3236688" y="1647375"/>
              <a:ext cx="1175655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7743371" y="1676403"/>
              <a:ext cx="1175655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8374740" y="711201"/>
              <a:ext cx="674912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本框 20"/>
          <p:cNvSpPr txBox="1"/>
          <p:nvPr/>
        </p:nvSpPr>
        <p:spPr>
          <a:xfrm>
            <a:off x="5138055" y="319321"/>
            <a:ext cx="1930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4708606" y="3362750"/>
            <a:ext cx="1719859" cy="583565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r>
              <a:rPr lang="zh-CN" altLang="en-US" sz="3200" b="1" dirty="0">
                <a:solidFill>
                  <a:srgbClr val="FFDB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学生会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973035" y="3362632"/>
            <a:ext cx="1719859" cy="583565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r>
              <a:rPr lang="zh-CN" altLang="en-US" sz="3200" b="1" dirty="0">
                <a:solidFill>
                  <a:srgbClr val="FFDB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班委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10208895" y="3467735"/>
            <a:ext cx="1420495" cy="583565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r>
              <a:rPr lang="zh-CN" altLang="en-US" sz="3200" b="1" dirty="0">
                <a:solidFill>
                  <a:srgbClr val="FFDB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新学期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1533073" y="2768972"/>
            <a:ext cx="2587307" cy="593122"/>
            <a:chOff x="1439863" y="2260003"/>
            <a:chExt cx="2587307" cy="593122"/>
          </a:xfrm>
        </p:grpSpPr>
        <p:cxnSp>
          <p:nvCxnSpPr>
            <p:cNvPr id="22" name="直接连接符 21"/>
            <p:cNvCxnSpPr>
              <a:stCxn id="5" idx="0"/>
            </p:cNvCxnSpPr>
            <p:nvPr/>
          </p:nvCxnSpPr>
          <p:spPr>
            <a:xfrm flipV="1">
              <a:off x="1439863" y="2261945"/>
              <a:ext cx="599163" cy="59118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2019976" y="2260003"/>
              <a:ext cx="2007194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组合 31"/>
          <p:cNvGrpSpPr/>
          <p:nvPr/>
        </p:nvGrpSpPr>
        <p:grpSpPr>
          <a:xfrm flipH="1">
            <a:off x="7851140" y="2932802"/>
            <a:ext cx="3195638" cy="595662"/>
            <a:chOff x="1554163" y="2442883"/>
            <a:chExt cx="3195638" cy="595662"/>
          </a:xfrm>
        </p:grpSpPr>
        <p:cxnSp>
          <p:nvCxnSpPr>
            <p:cNvPr id="33" name="直接连接符 32"/>
            <p:cNvCxnSpPr/>
            <p:nvPr/>
          </p:nvCxnSpPr>
          <p:spPr>
            <a:xfrm flipV="1">
              <a:off x="1554163" y="2447365"/>
              <a:ext cx="599163" cy="59118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2152055" y="2442883"/>
              <a:ext cx="2597746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组合 34"/>
          <p:cNvGrpSpPr/>
          <p:nvPr/>
        </p:nvGrpSpPr>
        <p:grpSpPr>
          <a:xfrm flipV="1">
            <a:off x="5706110" y="4069080"/>
            <a:ext cx="4219575" cy="1316355"/>
            <a:chOff x="1554163" y="2442883"/>
            <a:chExt cx="2574134" cy="595662"/>
          </a:xfrm>
        </p:grpSpPr>
        <p:cxnSp>
          <p:nvCxnSpPr>
            <p:cNvPr id="36" name="直接连接符 35"/>
            <p:cNvCxnSpPr/>
            <p:nvPr/>
          </p:nvCxnSpPr>
          <p:spPr>
            <a:xfrm flipV="1">
              <a:off x="1554163" y="2447365"/>
              <a:ext cx="599163" cy="59118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V="1">
              <a:off x="2152056" y="2442883"/>
              <a:ext cx="1976241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文本框 37"/>
          <p:cNvSpPr txBox="1"/>
          <p:nvPr/>
        </p:nvSpPr>
        <p:spPr>
          <a:xfrm>
            <a:off x="2600866" y="2039222"/>
            <a:ext cx="2258079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班长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6581140" y="4528820"/>
            <a:ext cx="378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院学生会副主席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7746703" y="2199241"/>
            <a:ext cx="2867762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班主任助理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2282096" y="2737722"/>
            <a:ext cx="2258079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团支书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6581140" y="5413825"/>
            <a:ext cx="4072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校学生会</a:t>
            </a:r>
            <a:endParaRPr lang="en-US" altLang="zh-CN" sz="4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办公室副部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1625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991216" y="2930566"/>
            <a:ext cx="4397828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b="1" dirty="0">
                <a:solidFill>
                  <a:srgbClr val="229FD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获奖</a:t>
            </a:r>
            <a:r>
              <a:rPr lang="zh-CN" altLang="en-US" sz="5000" dirty="0">
                <a:solidFill>
                  <a:srgbClr val="229FD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情况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5588000" y="5558971"/>
            <a:ext cx="1016000" cy="1016000"/>
            <a:chOff x="5225143" y="5558971"/>
            <a:chExt cx="1016000" cy="1016000"/>
          </a:xfrm>
        </p:grpSpPr>
        <p:sp>
          <p:nvSpPr>
            <p:cNvPr id="5" name="椭圆 4"/>
            <p:cNvSpPr/>
            <p:nvPr/>
          </p:nvSpPr>
          <p:spPr>
            <a:xfrm>
              <a:off x="5225143" y="5558971"/>
              <a:ext cx="1016000" cy="1016000"/>
            </a:xfrm>
            <a:prstGeom prst="ellipse">
              <a:avLst/>
            </a:prstGeom>
            <a:solidFill>
              <a:srgbClr val="229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等腰三角形 5"/>
            <p:cNvSpPr/>
            <p:nvPr/>
          </p:nvSpPr>
          <p:spPr>
            <a:xfrm rot="10800000">
              <a:off x="5454221" y="5870062"/>
              <a:ext cx="557845" cy="48090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337143" cy="3392488"/>
          </a:xfrm>
          <a:prstGeom prst="rect">
            <a:avLst/>
          </a:prstGeom>
          <a:solidFill>
            <a:srgbClr val="229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3392488"/>
            <a:ext cx="12337143" cy="3465512"/>
          </a:xfrm>
          <a:prstGeom prst="rect">
            <a:avLst/>
          </a:prstGeom>
          <a:solidFill>
            <a:srgbClr val="1F9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696856" y="0"/>
            <a:ext cx="943429" cy="9434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1001485" y="943429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2899230" y="535101"/>
            <a:ext cx="2979056" cy="135175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9102728" y="3722461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2772229" y="2514827"/>
            <a:ext cx="6654798" cy="205331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6045840" y="5196114"/>
            <a:ext cx="3519942" cy="166188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1272082" y="1530049"/>
            <a:ext cx="22288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dirty="0">
                <a:solidFill>
                  <a:srgbClr val="206A9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2018.9-2019.7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002405" y="749300"/>
            <a:ext cx="449897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3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一等奖学金</a:t>
            </a:r>
            <a:endParaRPr lang="en-US" altLang="zh-CN" sz="3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三好学生</a:t>
            </a:r>
          </a:p>
          <a:p>
            <a:pPr>
              <a:lnSpc>
                <a:spcPct val="150000"/>
              </a:lnSpc>
            </a:pPr>
            <a:r>
              <a:rPr lang="zh-CN" altLang="en-US" sz="3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优秀班干部</a:t>
            </a:r>
            <a:endParaRPr lang="zh-CN" altLang="zh-CN" sz="3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477605" y="4513831"/>
            <a:ext cx="2386672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dirty="0">
                <a:solidFill>
                  <a:srgbClr val="206A9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2019.5</a:t>
            </a:r>
            <a:endParaRPr lang="zh-CN" altLang="en-US" sz="3000" dirty="0">
              <a:solidFill>
                <a:srgbClr val="206A9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552303" y="4111085"/>
            <a:ext cx="42891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校级</a:t>
            </a:r>
            <a:r>
              <a:rPr lang="zh-CN" altLang="zh-CN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微团课大赛</a:t>
            </a:r>
            <a:r>
              <a:rPr lang="zh-CN" altLang="zh-CN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</a:p>
          <a:p>
            <a:pPr algn="ctr"/>
            <a:r>
              <a:rPr lang="zh-CN" altLang="en-US" sz="6000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二等奖</a:t>
            </a:r>
          </a:p>
          <a:p>
            <a:endParaRPr lang="zh-CN" altLang="en-US" sz="4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6" grpId="0"/>
      <p:bldP spid="9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3392488"/>
          </a:xfrm>
          <a:prstGeom prst="rect">
            <a:avLst/>
          </a:prstGeom>
          <a:solidFill>
            <a:srgbClr val="1D8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3392488"/>
            <a:ext cx="12192000" cy="3465512"/>
          </a:xfrm>
          <a:prstGeom prst="rect">
            <a:avLst/>
          </a:prstGeom>
          <a:solidFill>
            <a:srgbClr val="1A78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1001485" y="943429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9089080" y="3722461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2661314" y="-27296"/>
            <a:ext cx="3407390" cy="151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>
            <a:stCxn id="4" idx="5"/>
          </p:cNvCxnSpPr>
          <p:nvPr/>
        </p:nvCxnSpPr>
        <p:spPr>
          <a:xfrm>
            <a:off x="2810238" y="2752182"/>
            <a:ext cx="6565991" cy="158758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6421505" y="5287682"/>
            <a:ext cx="3006221" cy="105952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289050" y="1711325"/>
            <a:ext cx="17392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206A9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2019.7</a:t>
            </a:r>
            <a:endParaRPr lang="zh-CN" altLang="en-US" sz="3200" dirty="0">
              <a:solidFill>
                <a:srgbClr val="206A9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376229" y="4370944"/>
            <a:ext cx="24594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206A9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2018-</a:t>
            </a:r>
          </a:p>
          <a:p>
            <a:r>
              <a:rPr lang="en-US" altLang="zh-CN" sz="2800" dirty="0">
                <a:solidFill>
                  <a:srgbClr val="206A9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2800" dirty="0">
                <a:solidFill>
                  <a:srgbClr val="206A9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学年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150023" y="816913"/>
            <a:ext cx="506539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zh-CN" sz="3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“建行杯”第五届浙江省互联网</a:t>
            </a:r>
            <a:r>
              <a:rPr lang="en-US" altLang="zh-CN" sz="3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zh-CN" sz="3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大学生创业创新大赛</a:t>
            </a:r>
          </a:p>
          <a:p>
            <a:pPr algn="just"/>
            <a:r>
              <a:rPr lang="zh-CN" altLang="zh-CN" sz="3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zh-CN" sz="8000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银奖</a:t>
            </a:r>
            <a:endParaRPr lang="zh-CN" altLang="zh-CN" sz="8000" b="1" dirty="0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587773" y="5914571"/>
            <a:ext cx="943429" cy="9434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A60BEBA9-EFED-4A63-8A4F-8F289EFB855B}"/>
              </a:ext>
            </a:extLst>
          </p:cNvPr>
          <p:cNvSpPr txBox="1"/>
          <p:nvPr/>
        </p:nvSpPr>
        <p:spPr>
          <a:xfrm>
            <a:off x="4133751" y="819316"/>
            <a:ext cx="506539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zh-CN" sz="3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“建行杯”第五届浙江省互联网</a:t>
            </a:r>
            <a:r>
              <a:rPr lang="en-US" altLang="zh-CN" sz="3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zh-CN" sz="3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大学生创业创新大赛</a:t>
            </a:r>
          </a:p>
          <a:p>
            <a:pPr algn="just"/>
            <a:r>
              <a:rPr lang="zh-CN" altLang="zh-CN" sz="3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zh-CN" sz="8000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银奖</a:t>
            </a:r>
            <a:endParaRPr lang="zh-CN" altLang="zh-CN" sz="8000" b="1" dirty="0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3D58B10-A6AA-40EE-ACE2-0BAAF72E8FDD}"/>
              </a:ext>
            </a:extLst>
          </p:cNvPr>
          <p:cNvSpPr txBox="1"/>
          <p:nvPr/>
        </p:nvSpPr>
        <p:spPr>
          <a:xfrm>
            <a:off x="3120571" y="4115165"/>
            <a:ext cx="5065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8000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国家</a:t>
            </a:r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奖学金</a:t>
            </a:r>
            <a:endParaRPr lang="zh-CN" altLang="zh-CN" sz="8000" b="1" dirty="0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  <p:bldP spid="13" grpId="0"/>
      <p:bldP spid="6" grpId="0"/>
      <p:bldP spid="14" grpId="0" animBg="1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428343"/>
            <a:ext cx="12192000" cy="1429657"/>
          </a:xfrm>
          <a:prstGeom prst="rect">
            <a:avLst/>
          </a:prstGeom>
          <a:solidFill>
            <a:srgbClr val="1A78A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554005" y="3429000"/>
            <a:ext cx="70839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19769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成为自己想成为的人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915885" y="1438811"/>
            <a:ext cx="8360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b="1" dirty="0">
                <a:solidFill>
                  <a:srgbClr val="229FD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力争上游</a:t>
            </a:r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14514" y="-14514"/>
            <a:ext cx="12192000" cy="5544457"/>
          </a:xfrm>
          <a:prstGeom prst="rect">
            <a:avLst/>
          </a:prstGeom>
          <a:solidFill>
            <a:srgbClr val="229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-14514" y="5529943"/>
            <a:ext cx="12192000" cy="1328057"/>
          </a:xfrm>
          <a:prstGeom prst="rect">
            <a:avLst/>
          </a:prstGeom>
          <a:solidFill>
            <a:srgbClr val="1976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336800" y="1453496"/>
            <a:ext cx="751840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0" dirty="0">
                <a:solidFill>
                  <a:schemeClr val="bg1"/>
                </a:solidFill>
                <a:latin typeface="Arial Black" panose="020B0A04020102020204" pitchFamily="34" charset="0"/>
              </a:rPr>
              <a:t>谢谢大家</a:t>
            </a:r>
          </a:p>
        </p:txBody>
      </p:sp>
    </p:spTree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111</Words>
  <Application>Microsoft Office PowerPoint</Application>
  <PresentationFormat>宽屏</PresentationFormat>
  <Paragraphs>41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l630-06s</dc:creator>
  <cp:lastModifiedBy>佳乐 叶</cp:lastModifiedBy>
  <cp:revision>59</cp:revision>
  <dcterms:created xsi:type="dcterms:W3CDTF">2014-03-04T14:02:00Z</dcterms:created>
  <dcterms:modified xsi:type="dcterms:W3CDTF">2019-11-26T14:15:25Z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